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showMasterSp="0" type="title">
  <p:cSld name="TITLE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oogle Shape;7;p2"/>
          <p:cNvCxnSpPr/>
          <p:nvPr/>
        </p:nvCxnSpPr>
        <p:spPr>
          <a:xfrm>
            <a:off x="553203" y="4851478"/>
            <a:ext cx="8525660" cy="1"/>
          </a:xfrm>
          <a:prstGeom prst="straightConnector1">
            <a:avLst/>
          </a:prstGeom>
          <a:noFill/>
          <a:ln cap="flat" cmpd="sng" w="25400">
            <a:solidFill>
              <a:srgbClr val="00629B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dir="5400000" dist="20000">
              <a:srgbClr val="000000">
                <a:alpha val="37647"/>
              </a:srgbClr>
            </a:outerShdw>
          </a:effectLst>
        </p:spPr>
      </p:cxnSp>
      <p:pic>
        <p:nvPicPr>
          <p:cNvPr id="8" name="Google Shape;8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5400000">
            <a:off x="-2020175" y="2301550"/>
            <a:ext cx="4478951" cy="42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9337" y="4401377"/>
            <a:ext cx="4905124" cy="14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1679550" y="2418800"/>
            <a:ext cx="5784900" cy="6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2" type="subTitle"/>
          </p:nvPr>
        </p:nvSpPr>
        <p:spPr>
          <a:xfrm>
            <a:off x="1679538" y="3252875"/>
            <a:ext cx="5784900" cy="6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2" name="Google Shape;12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17475" y="4932900"/>
            <a:ext cx="6909050" cy="14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5400000">
            <a:off x="-2020175" y="2301550"/>
            <a:ext cx="4478951" cy="427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Google Shape;15;p3"/>
          <p:cNvCxnSpPr/>
          <p:nvPr/>
        </p:nvCxnSpPr>
        <p:spPr>
          <a:xfrm>
            <a:off x="553203" y="4851478"/>
            <a:ext cx="8525700" cy="0"/>
          </a:xfrm>
          <a:prstGeom prst="straightConnector1">
            <a:avLst/>
          </a:prstGeom>
          <a:noFill/>
          <a:ln cap="flat" cmpd="sng" w="25400">
            <a:solidFill>
              <a:srgbClr val="00629B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dir="5400000" dist="20000">
              <a:srgbClr val="000000">
                <a:alpha val="37650"/>
              </a:srgbClr>
            </a:outerShdw>
          </a:effectLst>
        </p:spPr>
      </p:cxn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714501" y="4869174"/>
            <a:ext cx="3036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  <a:defRPr sz="900"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  <a:defRPr sz="900"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  <a:defRPr sz="900"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  <a:defRPr sz="900"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  <a:defRPr sz="900"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  <a:defRPr sz="900"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  <a:defRPr sz="900"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  <a:defRPr sz="900"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  <a:defRPr sz="9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6422" y="4934365"/>
            <a:ext cx="7708461" cy="14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estions" type="blank">
  <p:cSld name="BLANK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31;p6" id="19" name="Google Shape;19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81350" y="985837"/>
            <a:ext cx="3171825" cy="317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2020175" y="2301550"/>
            <a:ext cx="4478951" cy="427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Google Shape;21;p4"/>
          <p:cNvCxnSpPr/>
          <p:nvPr/>
        </p:nvCxnSpPr>
        <p:spPr>
          <a:xfrm>
            <a:off x="553203" y="4851478"/>
            <a:ext cx="8525700" cy="0"/>
          </a:xfrm>
          <a:prstGeom prst="straightConnector1">
            <a:avLst/>
          </a:prstGeom>
          <a:noFill/>
          <a:ln cap="flat" cmpd="sng" w="25400">
            <a:solidFill>
              <a:srgbClr val="00629B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dir="5400000" dist="20000">
              <a:srgbClr val="000000">
                <a:alpha val="37650"/>
              </a:srgbClr>
            </a:outerShdw>
          </a:effectLst>
        </p:spPr>
      </p:cxnSp>
      <p:pic>
        <p:nvPicPr>
          <p:cNvPr id="22" name="Google Shape;22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6422" y="4934365"/>
            <a:ext cx="7708461" cy="14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ctrTitle"/>
          </p:nvPr>
        </p:nvSpPr>
        <p:spPr>
          <a:xfrm>
            <a:off x="1476300" y="345979"/>
            <a:ext cx="6191400" cy="148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91400" spcFirstLastPara="1" rIns="91400" wrap="square" tIns="914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4"/>
              <a:buFont typeface="Arial"/>
              <a:buNone/>
            </a:pPr>
            <a:r>
              <a:t/>
            </a:r>
            <a:endParaRPr b="0" i="0" sz="4004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" name="Google Shape;28;p5"/>
          <p:cNvCxnSpPr/>
          <p:nvPr/>
        </p:nvCxnSpPr>
        <p:spPr>
          <a:xfrm>
            <a:off x="553203" y="4851478"/>
            <a:ext cx="8525660" cy="1"/>
          </a:xfrm>
          <a:prstGeom prst="straightConnector1">
            <a:avLst/>
          </a:prstGeom>
          <a:noFill/>
          <a:ln cap="flat" cmpd="sng" w="25400">
            <a:solidFill>
              <a:srgbClr val="00629B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29" name="Google Shape;29;p5"/>
          <p:cNvSpPr txBox="1"/>
          <p:nvPr>
            <p:ph idx="1" type="subTitle"/>
          </p:nvPr>
        </p:nvSpPr>
        <p:spPr>
          <a:xfrm>
            <a:off x="1679550" y="2418800"/>
            <a:ext cx="57849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5"/>
          <p:cNvSpPr txBox="1"/>
          <p:nvPr>
            <p:ph idx="2" type="subTitle"/>
          </p:nvPr>
        </p:nvSpPr>
        <p:spPr>
          <a:xfrm>
            <a:off x="1679538" y="3252875"/>
            <a:ext cx="57849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714501" y="4869174"/>
            <a:ext cx="3036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714501" y="4869174"/>
            <a:ext cx="3036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8714501" y="4869174"/>
            <a:ext cx="3036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idx="12" type="sldNum"/>
          </p:nvPr>
        </p:nvSpPr>
        <p:spPr>
          <a:xfrm>
            <a:off x="8714501" y="4869174"/>
            <a:ext cx="3036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9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tdla-ropec2024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